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2AEC-FA77-46A8-AC4C-2AE221A98B74}" type="datetimeFigureOut">
              <a:rPr lang="es-PR" smtClean="0"/>
              <a:t>17/04/2017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0A0F6-2BE5-4111-8033-DF6C2DED7037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869197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2AEC-FA77-46A8-AC4C-2AE221A98B74}" type="datetimeFigureOut">
              <a:rPr lang="es-PR" smtClean="0"/>
              <a:t>17/04/2017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0A0F6-2BE5-4111-8033-DF6C2DED7037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8957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2AEC-FA77-46A8-AC4C-2AE221A98B74}" type="datetimeFigureOut">
              <a:rPr lang="es-PR" smtClean="0"/>
              <a:t>17/04/2017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0A0F6-2BE5-4111-8033-DF6C2DED7037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55746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2AEC-FA77-46A8-AC4C-2AE221A98B74}" type="datetimeFigureOut">
              <a:rPr lang="es-PR" smtClean="0"/>
              <a:t>17/04/2017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0A0F6-2BE5-4111-8033-DF6C2DED7037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21635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2AEC-FA77-46A8-AC4C-2AE221A98B74}" type="datetimeFigureOut">
              <a:rPr lang="es-PR" smtClean="0"/>
              <a:t>17/04/2017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0A0F6-2BE5-4111-8033-DF6C2DED7037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71718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2AEC-FA77-46A8-AC4C-2AE221A98B74}" type="datetimeFigureOut">
              <a:rPr lang="es-PR" smtClean="0"/>
              <a:t>17/04/2017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0A0F6-2BE5-4111-8033-DF6C2DED7037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63763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2AEC-FA77-46A8-AC4C-2AE221A98B74}" type="datetimeFigureOut">
              <a:rPr lang="es-PR" smtClean="0"/>
              <a:t>17/04/2017</a:t>
            </a:fld>
            <a:endParaRPr lang="es-P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0A0F6-2BE5-4111-8033-DF6C2DED7037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047158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2AEC-FA77-46A8-AC4C-2AE221A98B74}" type="datetimeFigureOut">
              <a:rPr lang="es-PR" smtClean="0"/>
              <a:t>17/04/2017</a:t>
            </a:fld>
            <a:endParaRPr lang="es-P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0A0F6-2BE5-4111-8033-DF6C2DED7037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722130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2AEC-FA77-46A8-AC4C-2AE221A98B74}" type="datetimeFigureOut">
              <a:rPr lang="es-PR" smtClean="0"/>
              <a:t>17/04/2017</a:t>
            </a:fld>
            <a:endParaRPr lang="es-P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0A0F6-2BE5-4111-8033-DF6C2DED7037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891758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2AEC-FA77-46A8-AC4C-2AE221A98B74}" type="datetimeFigureOut">
              <a:rPr lang="es-PR" smtClean="0"/>
              <a:t>17/04/2017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0A0F6-2BE5-4111-8033-DF6C2DED7037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10617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2AEC-FA77-46A8-AC4C-2AE221A98B74}" type="datetimeFigureOut">
              <a:rPr lang="es-PR" smtClean="0"/>
              <a:t>17/04/2017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0A0F6-2BE5-4111-8033-DF6C2DED7037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67642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52AEC-FA77-46A8-AC4C-2AE221A98B74}" type="datetimeFigureOut">
              <a:rPr lang="es-PR" smtClean="0"/>
              <a:t>17/04/2017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A0F6-2BE5-4111-8033-DF6C2DED7037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073104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619" y="501601"/>
            <a:ext cx="1276159" cy="13913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835" y="57665"/>
            <a:ext cx="11967311" cy="6736192"/>
          </a:xfrm>
        </p:spPr>
        <p:txBody>
          <a:bodyPr>
            <a:normAutofit fontScale="90000"/>
          </a:bodyPr>
          <a:lstStyle/>
          <a:p>
            <a:r>
              <a:rPr lang="en-US" sz="1800" b="1" dirty="0" smtClean="0">
                <a:latin typeface="Arial Rounded MT Bold" panose="020F0704030504030204" pitchFamily="34" charset="0"/>
              </a:rPr>
              <a:t/>
            </a:r>
            <a:br>
              <a:rPr lang="en-US" sz="1800" b="1" dirty="0" smtClean="0">
                <a:latin typeface="Arial Rounded MT Bold" panose="020F0704030504030204" pitchFamily="34" charset="0"/>
              </a:rPr>
            </a:br>
            <a:r>
              <a:rPr lang="en-US" sz="1800" b="1" dirty="0">
                <a:latin typeface="Arial Rounded MT Bold" panose="020F0704030504030204" pitchFamily="34" charset="0"/>
              </a:rPr>
              <a:t/>
            </a:r>
            <a:br>
              <a:rPr lang="en-US" sz="1800" b="1" dirty="0">
                <a:latin typeface="Arial Rounded MT Bold" panose="020F0704030504030204" pitchFamily="34" charset="0"/>
              </a:rPr>
            </a:br>
            <a:r>
              <a:rPr lang="en-US" sz="1800" b="1" dirty="0" smtClean="0">
                <a:latin typeface="Arial Rounded MT Bold" panose="020F0704030504030204" pitchFamily="34" charset="0"/>
              </a:rPr>
              <a:t/>
            </a:r>
            <a:br>
              <a:rPr lang="en-US" sz="1800" b="1" dirty="0" smtClean="0">
                <a:latin typeface="Arial Rounded MT Bold" panose="020F0704030504030204" pitchFamily="34" charset="0"/>
              </a:rPr>
            </a:br>
            <a:r>
              <a:rPr lang="en-US" sz="1800" b="1" dirty="0">
                <a:latin typeface="Arial Rounded MT Bold" panose="020F0704030504030204" pitchFamily="34" charset="0"/>
              </a:rPr>
              <a:t/>
            </a:r>
            <a:br>
              <a:rPr lang="en-US" sz="1800" b="1" dirty="0">
                <a:latin typeface="Arial Rounded MT Bold" panose="020F0704030504030204" pitchFamily="34" charset="0"/>
              </a:rPr>
            </a:br>
            <a:r>
              <a:rPr lang="en-US" sz="1800" b="1" dirty="0" smtClean="0">
                <a:latin typeface="Arial Rounded MT Bold" panose="020F0704030504030204" pitchFamily="34" charset="0"/>
              </a:rPr>
              <a:t/>
            </a:r>
            <a:br>
              <a:rPr lang="en-US" sz="1800" b="1" dirty="0" smtClean="0">
                <a:latin typeface="Arial Rounded MT Bold" panose="020F0704030504030204" pitchFamily="34" charset="0"/>
              </a:rPr>
            </a:br>
            <a:r>
              <a:rPr lang="en-US" sz="1800" b="1" dirty="0">
                <a:latin typeface="Arial Rounded MT Bold" panose="020F0704030504030204" pitchFamily="34" charset="0"/>
              </a:rPr>
              <a:t/>
            </a:r>
            <a:br>
              <a:rPr lang="en-US" sz="1800" b="1" dirty="0">
                <a:latin typeface="Arial Rounded MT Bold" panose="020F0704030504030204" pitchFamily="34" charset="0"/>
              </a:rPr>
            </a:br>
            <a:r>
              <a:rPr lang="en-US" sz="1800" b="1" dirty="0" smtClean="0">
                <a:latin typeface="Arial Rounded MT Bold" panose="020F0704030504030204" pitchFamily="34" charset="0"/>
              </a:rPr>
              <a:t/>
            </a:r>
            <a:br>
              <a:rPr lang="en-US" sz="1800" b="1" dirty="0" smtClean="0">
                <a:latin typeface="Arial Rounded MT Bold" panose="020F0704030504030204" pitchFamily="34" charset="0"/>
              </a:rPr>
            </a:br>
            <a:r>
              <a:rPr lang="en-US" sz="1800" b="1" dirty="0">
                <a:latin typeface="Arial Rounded MT Bold" panose="020F0704030504030204" pitchFamily="34" charset="0"/>
              </a:rPr>
              <a:t/>
            </a:r>
            <a:br>
              <a:rPr lang="en-US" sz="1800" b="1" dirty="0">
                <a:latin typeface="Arial Rounded MT Bold" panose="020F0704030504030204" pitchFamily="34" charset="0"/>
              </a:rPr>
            </a:br>
            <a:r>
              <a:rPr lang="en-US" sz="1800" b="1" dirty="0" smtClean="0">
                <a:latin typeface="Arial Rounded MT Bold" panose="020F0704030504030204" pitchFamily="34" charset="0"/>
              </a:rPr>
              <a:t/>
            </a:r>
            <a:br>
              <a:rPr lang="en-US" sz="1800" b="1" dirty="0" smtClean="0">
                <a:latin typeface="Arial Rounded MT Bold" panose="020F0704030504030204" pitchFamily="34" charset="0"/>
              </a:rPr>
            </a:br>
            <a:r>
              <a:rPr lang="en-US" sz="1800" b="1" dirty="0">
                <a:latin typeface="Arial Rounded MT Bold" panose="020F0704030504030204" pitchFamily="34" charset="0"/>
              </a:rPr>
              <a:t/>
            </a:r>
            <a:br>
              <a:rPr lang="en-US" sz="1800" b="1" dirty="0">
                <a:latin typeface="Arial Rounded MT Bold" panose="020F0704030504030204" pitchFamily="34" charset="0"/>
              </a:rPr>
            </a:br>
            <a:r>
              <a:rPr lang="en-US" sz="1800" b="1" dirty="0" smtClean="0">
                <a:latin typeface="Arial Rounded MT Bold" panose="020F0704030504030204" pitchFamily="34" charset="0"/>
              </a:rPr>
              <a:t/>
            </a:r>
            <a:br>
              <a:rPr lang="en-US" sz="1800" b="1" dirty="0" smtClean="0">
                <a:latin typeface="Arial Rounded MT Bold" panose="020F0704030504030204" pitchFamily="34" charset="0"/>
              </a:rPr>
            </a:br>
            <a:r>
              <a:rPr lang="en-US" sz="1800" b="1" dirty="0" smtClean="0">
                <a:latin typeface="Arial Rounded MT Bold" panose="020F0704030504030204" pitchFamily="34" charset="0"/>
              </a:rPr>
              <a:t/>
            </a:r>
            <a:br>
              <a:rPr lang="en-US" sz="1800" b="1" dirty="0" smtClean="0">
                <a:latin typeface="Arial Rounded MT Bold" panose="020F0704030504030204" pitchFamily="34" charset="0"/>
              </a:rPr>
            </a:br>
            <a:r>
              <a:rPr lang="en-US" sz="1800" b="1" dirty="0">
                <a:latin typeface="Arial Rounded MT Bold" panose="020F0704030504030204" pitchFamily="34" charset="0"/>
              </a:rPr>
              <a:t/>
            </a:r>
            <a:br>
              <a:rPr lang="en-US" sz="1800" b="1" dirty="0">
                <a:latin typeface="Arial Rounded MT Bold" panose="020F0704030504030204" pitchFamily="34" charset="0"/>
              </a:rPr>
            </a:br>
            <a:r>
              <a:rPr lang="en-US" sz="1800" b="1" dirty="0" smtClean="0">
                <a:latin typeface="Arial Rounded MT Bold" panose="020F0704030504030204" pitchFamily="34" charset="0"/>
              </a:rPr>
              <a:t/>
            </a:r>
            <a:br>
              <a:rPr lang="en-US" sz="1800" b="1" dirty="0" smtClean="0">
                <a:latin typeface="Arial Rounded MT Bold" panose="020F0704030504030204" pitchFamily="34" charset="0"/>
              </a:rPr>
            </a:br>
            <a:r>
              <a:rPr lang="en-US" sz="1800" b="1" dirty="0" smtClean="0">
                <a:latin typeface="Arial Rounded MT Bold" panose="020F0704030504030204" pitchFamily="34" charset="0"/>
              </a:rPr>
              <a:t>MIERCOLES, 26 DE ABRIL DE 2017</a:t>
            </a:r>
            <a:br>
              <a:rPr lang="en-US" sz="1800" b="1" dirty="0" smtClean="0">
                <a:latin typeface="Arial Rounded MT Bold" panose="020F0704030504030204" pitchFamily="34" charset="0"/>
              </a:rPr>
            </a:br>
            <a:r>
              <a:rPr lang="en-US" sz="1800" b="1" dirty="0" smtClean="0">
                <a:latin typeface="Arial Rounded MT Bold" panose="020F0704030504030204" pitchFamily="34" charset="0"/>
              </a:rPr>
              <a:t>CENTRO DE ESTUDIANTES RECINTO CIENCIAS MEDICAS</a:t>
            </a:r>
            <a:br>
              <a:rPr lang="en-US" sz="1800" b="1" dirty="0" smtClean="0">
                <a:latin typeface="Arial Rounded MT Bold" panose="020F0704030504030204" pitchFamily="34" charset="0"/>
              </a:rPr>
            </a:br>
            <a:r>
              <a:rPr lang="en-US" sz="1800" b="1" dirty="0" smtClean="0">
                <a:latin typeface="Arial Rounded MT Bold" panose="020F0704030504030204" pitchFamily="34" charset="0"/>
              </a:rPr>
              <a:t>HORA: 9:00AM A 2:00PM</a:t>
            </a:r>
            <a:br>
              <a:rPr lang="en-US" sz="1800" b="1" dirty="0" smtClean="0">
                <a:latin typeface="Arial Rounded MT Bold" panose="020F0704030504030204" pitchFamily="34" charset="0"/>
              </a:rPr>
            </a:br>
            <a:r>
              <a:rPr lang="en-US" sz="1800" b="1" dirty="0">
                <a:latin typeface="Arial Rounded MT Bold" panose="020F0704030504030204" pitchFamily="34" charset="0"/>
              </a:rPr>
              <a:t/>
            </a:r>
            <a:br>
              <a:rPr lang="en-US" sz="1800" b="1" dirty="0">
                <a:latin typeface="Arial Rounded MT Bold" panose="020F0704030504030204" pitchFamily="34" charset="0"/>
              </a:rPr>
            </a:br>
            <a:r>
              <a:rPr lang="en-US" sz="1800" b="1" dirty="0" err="1" smtClean="0">
                <a:latin typeface="Arial Rounded MT Bold" panose="020F0704030504030204" pitchFamily="34" charset="0"/>
              </a:rPr>
              <a:t>Patronos</a:t>
            </a:r>
            <a:r>
              <a:rPr lang="en-US" sz="1800" b="1" dirty="0" smtClean="0">
                <a:latin typeface="Arial Rounded MT Bold" panose="020F0704030504030204" pitchFamily="34" charset="0"/>
              </a:rPr>
              <a:t> y </a:t>
            </a:r>
            <a:r>
              <a:rPr lang="en-US" sz="1800" b="1" dirty="0" err="1" smtClean="0">
                <a:latin typeface="Arial Rounded MT Bold" panose="020F0704030504030204" pitchFamily="34" charset="0"/>
              </a:rPr>
              <a:t>Organizaciones</a:t>
            </a:r>
            <a:r>
              <a:rPr lang="en-US" sz="1800" b="1" dirty="0" smtClean="0">
                <a:latin typeface="Arial Rounded MT Bold" panose="020F0704030504030204" pitchFamily="34" charset="0"/>
              </a:rPr>
              <a:t> con </a:t>
            </a:r>
            <a:r>
              <a:rPr lang="en-US" sz="1800" b="1" dirty="0" err="1" smtClean="0">
                <a:latin typeface="Arial Rounded MT Bold" panose="020F0704030504030204" pitchFamily="34" charset="0"/>
              </a:rPr>
              <a:t>ofertas</a:t>
            </a:r>
            <a:r>
              <a:rPr lang="en-US" sz="1800" b="1" dirty="0" smtClean="0">
                <a:latin typeface="Arial Rounded MT Bold" panose="020F0704030504030204" pitchFamily="34" charset="0"/>
              </a:rPr>
              <a:t> de </a:t>
            </a:r>
            <a:r>
              <a:rPr lang="en-US" sz="1800" b="1" dirty="0" err="1" smtClean="0">
                <a:latin typeface="Arial Rounded MT Bold" panose="020F0704030504030204" pitchFamily="34" charset="0"/>
              </a:rPr>
              <a:t>empleo</a:t>
            </a:r>
            <a:r>
              <a:rPr lang="en-US" sz="1800" b="1" dirty="0" smtClean="0">
                <a:latin typeface="Arial Rounded MT Bold" panose="020F0704030504030204" pitchFamily="34" charset="0"/>
              </a:rPr>
              <a:t> en </a:t>
            </a:r>
            <a:br>
              <a:rPr lang="en-US" sz="1800" b="1" dirty="0" smtClean="0">
                <a:latin typeface="Arial Rounded MT Bold" panose="020F0704030504030204" pitchFamily="34" charset="0"/>
              </a:rPr>
            </a:br>
            <a:r>
              <a:rPr lang="en-US" sz="1800" b="1" dirty="0" err="1" smtClean="0">
                <a:latin typeface="Arial Rounded MT Bold" panose="020F0704030504030204" pitchFamily="34" charset="0"/>
              </a:rPr>
              <a:t>áreas</a:t>
            </a:r>
            <a:r>
              <a:rPr lang="en-US" sz="1800" b="1" dirty="0" smtClean="0">
                <a:latin typeface="Arial Rounded MT Bold" panose="020F0704030504030204" pitchFamily="34" charset="0"/>
              </a:rPr>
              <a:t> </a:t>
            </a:r>
            <a:r>
              <a:rPr lang="en-US" sz="1800" b="1" dirty="0" err="1" smtClean="0">
                <a:latin typeface="Arial Rounded MT Bold" panose="020F0704030504030204" pitchFamily="34" charset="0"/>
              </a:rPr>
              <a:t>relacionadas</a:t>
            </a:r>
            <a:r>
              <a:rPr lang="en-US" sz="1800" b="1" dirty="0" smtClean="0">
                <a:latin typeface="Arial Rounded MT Bold" panose="020F0704030504030204" pitchFamily="34" charset="0"/>
              </a:rPr>
              <a:t> a </a:t>
            </a:r>
            <a:r>
              <a:rPr lang="en-US" sz="1800" b="1" dirty="0" err="1" smtClean="0">
                <a:latin typeface="Arial Rounded MT Bold" panose="020F0704030504030204" pitchFamily="34" charset="0"/>
              </a:rPr>
              <a:t>profesiones</a:t>
            </a:r>
            <a:r>
              <a:rPr lang="en-US" sz="1800" b="1" dirty="0" smtClean="0">
                <a:latin typeface="Arial Rounded MT Bold" panose="020F0704030504030204" pitchFamily="34" charset="0"/>
              </a:rPr>
              <a:t> de la </a:t>
            </a:r>
            <a:r>
              <a:rPr lang="en-US" sz="1800" b="1" dirty="0" err="1" smtClean="0">
                <a:latin typeface="Arial Rounded MT Bold" panose="020F0704030504030204" pitchFamily="34" charset="0"/>
              </a:rPr>
              <a:t>salud</a:t>
            </a:r>
            <a:r>
              <a:rPr lang="en-US" sz="1800" b="1" dirty="0" smtClean="0">
                <a:latin typeface="Arial Rounded MT Bold" panose="020F0704030504030204" pitchFamily="34" charset="0"/>
              </a:rPr>
              <a:t> en:</a:t>
            </a:r>
            <a:br>
              <a:rPr lang="en-US" sz="1800" b="1" dirty="0" smtClean="0">
                <a:latin typeface="Arial Rounded MT Bold" panose="020F0704030504030204" pitchFamily="34" charset="0"/>
              </a:rPr>
            </a:br>
            <a:r>
              <a:rPr lang="en-US" sz="1800" b="1" dirty="0" smtClean="0">
                <a:latin typeface="Arial Rounded MT Bold" panose="020F0704030504030204" pitchFamily="34" charset="0"/>
              </a:rPr>
              <a:t/>
            </a:r>
            <a:br>
              <a:rPr lang="en-US" sz="1800" b="1" dirty="0" smtClean="0">
                <a:latin typeface="Arial Rounded MT Bold" panose="020F0704030504030204" pitchFamily="34" charset="0"/>
              </a:rPr>
            </a:br>
            <a:r>
              <a:rPr lang="en-US" sz="1800" b="1" dirty="0" smtClean="0">
                <a:latin typeface="Arial Rounded MT Bold" panose="020F0704030504030204" pitchFamily="34" charset="0"/>
              </a:rPr>
              <a:t>             </a:t>
            </a:r>
            <a:r>
              <a:rPr lang="en-US" sz="1800" b="1" dirty="0" err="1" smtClean="0">
                <a:latin typeface="Arial Rounded MT Bold" panose="020F0704030504030204" pitchFamily="34" charset="0"/>
              </a:rPr>
              <a:t>Clínicas</a:t>
            </a:r>
            <a:r>
              <a:rPr lang="en-US" sz="1800" b="1" dirty="0" smtClean="0">
                <a:latin typeface="Arial Rounded MT Bold" panose="020F0704030504030204" pitchFamily="34" charset="0"/>
              </a:rPr>
              <a:t> </a:t>
            </a:r>
            <a:r>
              <a:rPr lang="en-US" sz="1800" b="1" dirty="0" err="1" smtClean="0">
                <a:latin typeface="Arial Rounded MT Bold" panose="020F0704030504030204" pitchFamily="34" charset="0"/>
              </a:rPr>
              <a:t>Públicas</a:t>
            </a:r>
            <a:r>
              <a:rPr lang="en-US" sz="1800" b="1" dirty="0" smtClean="0">
                <a:latin typeface="Arial Rounded MT Bold" panose="020F0704030504030204" pitchFamily="34" charset="0"/>
              </a:rPr>
              <a:t> y </a:t>
            </a:r>
            <a:r>
              <a:rPr lang="en-US" sz="1800" b="1" dirty="0" err="1" smtClean="0">
                <a:latin typeface="Arial Rounded MT Bold" panose="020F0704030504030204" pitchFamily="34" charset="0"/>
              </a:rPr>
              <a:t>Privadas</a:t>
            </a:r>
            <a:r>
              <a:rPr lang="en-US" sz="1800" b="1" dirty="0" smtClean="0">
                <a:latin typeface="Arial Rounded MT Bold" panose="020F0704030504030204" pitchFamily="34" charset="0"/>
              </a:rPr>
              <a:t/>
            </a:r>
            <a:br>
              <a:rPr lang="en-US" sz="1800" b="1" dirty="0" smtClean="0">
                <a:latin typeface="Arial Rounded MT Bold" panose="020F0704030504030204" pitchFamily="34" charset="0"/>
              </a:rPr>
            </a:br>
            <a:r>
              <a:rPr lang="en-US" sz="1800" b="1" dirty="0" smtClean="0">
                <a:latin typeface="Arial Rounded MT Bold" panose="020F0704030504030204" pitchFamily="34" charset="0"/>
              </a:rPr>
              <a:t>          </a:t>
            </a:r>
            <a:r>
              <a:rPr lang="en-US" sz="1800" b="1" dirty="0" err="1" smtClean="0">
                <a:latin typeface="Arial Rounded MT Bold" panose="020F0704030504030204" pitchFamily="34" charset="0"/>
              </a:rPr>
              <a:t>Centros</a:t>
            </a:r>
            <a:r>
              <a:rPr lang="en-US" sz="1800" b="1" dirty="0" smtClean="0">
                <a:latin typeface="Arial Rounded MT Bold" panose="020F0704030504030204" pitchFamily="34" charset="0"/>
              </a:rPr>
              <a:t> de </a:t>
            </a:r>
            <a:r>
              <a:rPr lang="en-US" sz="1800" b="1" dirty="0" err="1" smtClean="0">
                <a:latin typeface="Arial Rounded MT Bold" panose="020F0704030504030204" pitchFamily="34" charset="0"/>
              </a:rPr>
              <a:t>Rehabilitación</a:t>
            </a:r>
            <a:r>
              <a:rPr lang="en-US" sz="1800" b="1" dirty="0">
                <a:latin typeface="Arial Rounded MT Bold" panose="020F0704030504030204" pitchFamily="34" charset="0"/>
              </a:rPr>
              <a:t> </a:t>
            </a:r>
            <a:r>
              <a:rPr lang="en-US" sz="1800" b="1" dirty="0" smtClean="0">
                <a:latin typeface="Arial Rounded MT Bold" panose="020F0704030504030204" pitchFamily="34" charset="0"/>
              </a:rPr>
              <a:t> </a:t>
            </a:r>
            <a:br>
              <a:rPr lang="en-US" sz="1800" b="1" dirty="0" smtClean="0">
                <a:latin typeface="Arial Rounded MT Bold" panose="020F0704030504030204" pitchFamily="34" charset="0"/>
              </a:rPr>
            </a:br>
            <a:r>
              <a:rPr lang="en-US" sz="1800" b="1" dirty="0" smtClean="0">
                <a:latin typeface="Arial Rounded MT Bold" panose="020F0704030504030204" pitchFamily="34" charset="0"/>
              </a:rPr>
              <a:t> </a:t>
            </a:r>
            <a:r>
              <a:rPr lang="en-US" sz="1800" b="1" dirty="0" err="1" smtClean="0">
                <a:latin typeface="Arial Rounded MT Bold" panose="020F0704030504030204" pitchFamily="34" charset="0"/>
              </a:rPr>
              <a:t>Hospitales</a:t>
            </a:r>
            <a:r>
              <a:rPr lang="en-US" sz="1800" b="1" dirty="0">
                <a:latin typeface="Arial Rounded MT Bold" panose="020F0704030504030204" pitchFamily="34" charset="0"/>
              </a:rPr>
              <a:t> </a:t>
            </a:r>
            <a:r>
              <a:rPr lang="en-US" sz="1800" b="1" dirty="0" smtClean="0">
                <a:latin typeface="Arial Rounded MT Bold" panose="020F0704030504030204" pitchFamily="34" charset="0"/>
              </a:rPr>
              <a:t> </a:t>
            </a:r>
            <a:br>
              <a:rPr lang="en-US" sz="1800" b="1" dirty="0" smtClean="0">
                <a:latin typeface="Arial Rounded MT Bold" panose="020F0704030504030204" pitchFamily="34" charset="0"/>
              </a:rPr>
            </a:br>
            <a:r>
              <a:rPr lang="en-US" sz="1800" b="1" dirty="0" err="1">
                <a:latin typeface="Arial Rounded MT Bold" panose="020F0704030504030204" pitchFamily="34" charset="0"/>
              </a:rPr>
              <a:t>L</a:t>
            </a:r>
            <a:r>
              <a:rPr lang="en-US" sz="1800" b="1" dirty="0" err="1" smtClean="0">
                <a:latin typeface="Arial Rounded MT Bold" panose="020F0704030504030204" pitchFamily="34" charset="0"/>
              </a:rPr>
              <a:t>aboratorios</a:t>
            </a:r>
            <a:r>
              <a:rPr lang="en-US" sz="1800" b="1" dirty="0" smtClean="0">
                <a:latin typeface="Arial Rounded MT Bold" panose="020F0704030504030204" pitchFamily="34" charset="0"/>
              </a:rPr>
              <a:t>  </a:t>
            </a:r>
            <a:br>
              <a:rPr lang="en-US" sz="1800" b="1" dirty="0" smtClean="0">
                <a:latin typeface="Arial Rounded MT Bold" panose="020F0704030504030204" pitchFamily="34" charset="0"/>
              </a:rPr>
            </a:br>
            <a:r>
              <a:rPr lang="en-US" sz="1800" b="1" dirty="0" err="1" smtClean="0">
                <a:latin typeface="Arial Rounded MT Bold" panose="020F0704030504030204" pitchFamily="34" charset="0"/>
              </a:rPr>
              <a:t>Cuidado</a:t>
            </a:r>
            <a:r>
              <a:rPr lang="en-US" sz="1800" b="1" dirty="0" smtClean="0">
                <a:latin typeface="Arial Rounded MT Bold" panose="020F0704030504030204" pitchFamily="34" charset="0"/>
              </a:rPr>
              <a:t> en el </a:t>
            </a:r>
            <a:r>
              <a:rPr lang="en-US" sz="1800" b="1" dirty="0" err="1" smtClean="0">
                <a:latin typeface="Arial Rounded MT Bold" panose="020F0704030504030204" pitchFamily="34" charset="0"/>
              </a:rPr>
              <a:t>Hogar</a:t>
            </a:r>
            <a:r>
              <a:rPr lang="en-US" sz="1800" b="1" dirty="0">
                <a:latin typeface="Arial Rounded MT Bold" panose="020F0704030504030204" pitchFamily="34" charset="0"/>
              </a:rPr>
              <a:t/>
            </a:r>
            <a:br>
              <a:rPr lang="en-US" sz="1800" b="1" dirty="0">
                <a:latin typeface="Arial Rounded MT Bold" panose="020F0704030504030204" pitchFamily="34" charset="0"/>
              </a:rPr>
            </a:br>
            <a:r>
              <a:rPr lang="en-US" sz="1800" b="1" dirty="0" err="1" smtClean="0">
                <a:latin typeface="Arial Rounded MT Bold" panose="020F0704030504030204" pitchFamily="34" charset="0"/>
              </a:rPr>
              <a:t>Oportunidades</a:t>
            </a:r>
            <a:r>
              <a:rPr lang="en-US" sz="1800" b="1" dirty="0" smtClean="0">
                <a:latin typeface="Arial Rounded MT Bold" panose="020F0704030504030204" pitchFamily="34" charset="0"/>
              </a:rPr>
              <a:t> de </a:t>
            </a:r>
            <a:r>
              <a:rPr lang="en-US" sz="1800" b="1" dirty="0" err="1" smtClean="0">
                <a:latin typeface="Arial Rounded MT Bold" panose="020F0704030504030204" pitchFamily="34" charset="0"/>
              </a:rPr>
              <a:t>experiencia</a:t>
            </a:r>
            <a:r>
              <a:rPr lang="en-US" sz="1800" b="1" dirty="0" smtClean="0">
                <a:latin typeface="Arial Rounded MT Bold" panose="020F0704030504030204" pitchFamily="34" charset="0"/>
              </a:rPr>
              <a:t> en </a:t>
            </a:r>
            <a:r>
              <a:rPr lang="en-US" sz="1800" b="1" dirty="0" err="1" smtClean="0">
                <a:latin typeface="Arial Rounded MT Bold" panose="020F0704030504030204" pitchFamily="34" charset="0"/>
              </a:rPr>
              <a:t>servicio</a:t>
            </a:r>
            <a:r>
              <a:rPr lang="en-US" sz="1800" b="1" dirty="0" smtClean="0">
                <a:latin typeface="Arial Rounded MT Bold" panose="020F0704030504030204" pitchFamily="34" charset="0"/>
              </a:rPr>
              <a:t> </a:t>
            </a:r>
            <a:r>
              <a:rPr lang="en-US" sz="1800" b="1" dirty="0" err="1" smtClean="0">
                <a:latin typeface="Arial Rounded MT Bold" panose="020F0704030504030204" pitchFamily="34" charset="0"/>
              </a:rPr>
              <a:t>voluntario</a:t>
            </a:r>
            <a:r>
              <a:rPr lang="en-US" sz="1800" b="1" dirty="0" smtClean="0">
                <a:latin typeface="Arial Rounded MT Bold" panose="020F0704030504030204" pitchFamily="34" charset="0"/>
              </a:rPr>
              <a:t>.</a:t>
            </a:r>
            <a:br>
              <a:rPr lang="en-US" sz="1800" b="1" dirty="0" smtClean="0">
                <a:latin typeface="Arial Rounded MT Bold" panose="020F0704030504030204" pitchFamily="34" charset="0"/>
              </a:rPr>
            </a:br>
            <a:r>
              <a:rPr lang="en-US" sz="1800" b="1" dirty="0" smtClean="0">
                <a:latin typeface="Arial Rounded MT Bold" panose="020F0704030504030204" pitchFamily="34" charset="0"/>
              </a:rPr>
              <a:t/>
            </a:r>
            <a:br>
              <a:rPr lang="en-US" sz="1800" b="1" dirty="0" smtClean="0">
                <a:latin typeface="Arial Rounded MT Bold" panose="020F0704030504030204" pitchFamily="34" charset="0"/>
              </a:rPr>
            </a:br>
            <a:r>
              <a:rPr lang="en-US" sz="1800" b="1" dirty="0">
                <a:latin typeface="Arial Rounded MT Bold" panose="020F0704030504030204" pitchFamily="34" charset="0"/>
              </a:rPr>
              <a:t/>
            </a:r>
            <a:br>
              <a:rPr lang="en-US" sz="1800" b="1" dirty="0">
                <a:latin typeface="Arial Rounded MT Bold" panose="020F0704030504030204" pitchFamily="34" charset="0"/>
              </a:rPr>
            </a:br>
            <a:r>
              <a:rPr lang="en-US" sz="1800" b="1" dirty="0" smtClean="0">
                <a:latin typeface="Arial Rounded MT Bold" panose="020F0704030504030204" pitchFamily="34" charset="0"/>
              </a:rPr>
              <a:t/>
            </a:r>
            <a:br>
              <a:rPr lang="en-US" sz="1800" b="1" dirty="0" smtClean="0">
                <a:latin typeface="Arial Rounded MT Bold" panose="020F0704030504030204" pitchFamily="34" charset="0"/>
              </a:rPr>
            </a:br>
            <a:r>
              <a:rPr lang="en-US" sz="1800" b="1" dirty="0" smtClean="0">
                <a:latin typeface="Arial Rounded MT Bold" panose="020F0704030504030204" pitchFamily="34" charset="0"/>
              </a:rPr>
              <a:t/>
            </a:r>
            <a:br>
              <a:rPr lang="en-US" sz="1800" b="1" dirty="0" smtClean="0">
                <a:latin typeface="Arial Rounded MT Bold" panose="020F0704030504030204" pitchFamily="34" charset="0"/>
              </a:rPr>
            </a:br>
            <a:endParaRPr lang="es-PR" sz="1800" b="1" dirty="0">
              <a:latin typeface="Arial Rounded MT Bold" panose="020F07040305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6205" y="1294792"/>
            <a:ext cx="962179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3ra FERIA DE EMPLEO 2017 </a:t>
            </a:r>
          </a:p>
          <a:p>
            <a:pPr algn="ctr"/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para ESTUDIANTES Y EGRESADOS de la </a:t>
            </a:r>
          </a:p>
          <a:p>
            <a:pPr algn="ctr"/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ESCUELA DE PROFESIONES DE LA SALUD </a:t>
            </a:r>
            <a:endParaRPr lang="en-US" sz="2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835" y="4604951"/>
            <a:ext cx="2944743" cy="2188906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1981" y="606447"/>
            <a:ext cx="1341120" cy="12865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879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              MIERCOLES, 26 DE ABRIL DE 2017 CENTRO DE ESTUDIANTES RECINTO CIENCIAS MEDICAS HORA: 9:00AM A 2:00PM  Patronos y Organizaciones con ofertas de empleo en  áreas relacionadas a profesiones de la salud en:               Clínicas Públicas y Privadas           Centros de Rehabilitación    Hospitales   Laboratorios   Cuidado en el Hogar Oportunidades de experiencia en servicio voluntario.     </vt:lpstr>
    </vt:vector>
  </TitlesOfParts>
  <Company>UPR RCM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MIERCOLES, 2 DE MARZO DE 2016 NUEVO ANFITEATRO DEL RCM HORA: 10:00AM A 1:00PM  Patrones y Organizaciones con ofertas de empleo en áreas relacionadas a profesiones de la salud como:  □ Clínicas Públicas y Privadas □ Centros de Rehabilitación □ Hospitales □ Cuidados en el Hogar</dc:title>
  <dc:creator>Carmen S. Zapata Rivera</dc:creator>
  <cp:lastModifiedBy>Carmen S. Zapata Rivera</cp:lastModifiedBy>
  <cp:revision>14</cp:revision>
  <dcterms:created xsi:type="dcterms:W3CDTF">2016-02-02T15:36:35Z</dcterms:created>
  <dcterms:modified xsi:type="dcterms:W3CDTF">2017-04-17T13:41:14Z</dcterms:modified>
</cp:coreProperties>
</file>